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9" r:id="rId4"/>
    <p:sldId id="260" r:id="rId5"/>
    <p:sldId id="261" r:id="rId6"/>
    <p:sldId id="262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100"/>
    <a:srgbClr val="0C3CC4"/>
    <a:srgbClr val="FFD757"/>
    <a:srgbClr val="FFFD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5.png"/><Relationship Id="rId7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6.jpeg"/><Relationship Id="rId10" Type="http://schemas.microsoft.com/office/2007/relationships/hdphoto" Target="../media/hdphoto11.wdp"/><Relationship Id="rId4" Type="http://schemas.microsoft.com/office/2007/relationships/hdphoto" Target="../media/hdphoto8.wdp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0.png"/><Relationship Id="rId10" Type="http://schemas.microsoft.com/office/2007/relationships/hdphoto" Target="../media/hdphoto15.wdp"/><Relationship Id="rId4" Type="http://schemas.microsoft.com/office/2007/relationships/hdphoto" Target="../media/hdphoto12.wdp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5" Type="http://schemas.openxmlformats.org/officeDocument/2006/relationships/image" Target="../media/image24.png"/><Relationship Id="rId4" Type="http://schemas.microsoft.com/office/2007/relationships/hdphoto" Target="../media/hdphoto1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861" y="1600200"/>
            <a:ext cx="5130277" cy="4525963"/>
          </a:xfrm>
        </p:spPr>
      </p:pic>
      <p:pic>
        <p:nvPicPr>
          <p:cNvPr id="9218" name="Picture 2" descr="D:\БУКВАРЕНОК\Рисунок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0"/>
            <a:ext cx="91916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59646" y="4791447"/>
            <a:ext cx="3965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C3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БУКВАрята</a:t>
            </a:r>
            <a:endParaRPr lang="ru-RU" sz="2400" b="1" dirty="0" smtClean="0">
              <a:solidFill>
                <a:srgbClr val="0C3C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/>
            </a:endParaRPr>
          </a:p>
          <a:p>
            <a:pPr algn="ctr"/>
            <a:r>
              <a:rPr lang="ru-RU" sz="2400" b="1" dirty="0" smtClean="0">
                <a:solidFill>
                  <a:srgbClr val="0C3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ЕВРЕЙСКАЯ АВТОНОМНАЯ ОБЛАСТЬ</a:t>
            </a:r>
            <a:endParaRPr lang="ru-RU" sz="2400" b="1" dirty="0">
              <a:solidFill>
                <a:srgbClr val="0C3C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/>
          <a:stretch/>
        </p:blipFill>
        <p:spPr>
          <a:xfrm>
            <a:off x="3328417" y="2206246"/>
            <a:ext cx="3412084" cy="2585201"/>
          </a:xfrm>
          <a:prstGeom prst="rect">
            <a:avLst/>
          </a:prstGeom>
          <a:ln w="38100">
            <a:solidFill>
              <a:srgbClr val="FAA100"/>
            </a:solidFill>
          </a:ln>
        </p:spPr>
      </p:pic>
    </p:spTree>
    <p:extLst>
      <p:ext uri="{BB962C8B-B14F-4D97-AF65-F5344CB8AC3E}">
        <p14:creationId xmlns:p14="http://schemas.microsoft.com/office/powerpoint/2010/main" val="145313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БУКВАРЕНОК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898798" y="692696"/>
            <a:ext cx="3672408" cy="4065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83568" y="908720"/>
            <a:ext cx="3672408" cy="4065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67544" y="-32283"/>
            <a:ext cx="3168352" cy="2952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25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Б</a:t>
            </a:r>
            <a:endParaRPr lang="ru-RU" sz="2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450332"/>
            <a:ext cx="4032448" cy="2376264"/>
          </a:xfrm>
          <a:ln w="38100">
            <a:noFill/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/>
              <a:t>Чистит он дороги смело.</a:t>
            </a:r>
          </a:p>
          <a:p>
            <a:pPr marL="0" indent="0" algn="just">
              <a:buNone/>
            </a:pPr>
            <a:r>
              <a:rPr lang="ru-RU" sz="2000" dirty="0" smtClean="0"/>
              <a:t>Действует всегда умело.</a:t>
            </a:r>
          </a:p>
          <a:p>
            <a:pPr marL="0" indent="0" algn="just">
              <a:buNone/>
            </a:pPr>
            <a:r>
              <a:rPr lang="ru-RU" sz="2000" dirty="0" smtClean="0"/>
              <a:t>Выручает в снегопады</a:t>
            </a:r>
          </a:p>
          <a:p>
            <a:pPr marL="0" indent="0" algn="just">
              <a:buNone/>
            </a:pPr>
            <a:r>
              <a:rPr lang="ru-RU" sz="2000" dirty="0" smtClean="0"/>
              <a:t>И ему, конечно рады.</a:t>
            </a:r>
          </a:p>
          <a:p>
            <a:pPr marL="0" indent="0" algn="just">
              <a:buNone/>
            </a:pPr>
            <a:r>
              <a:rPr lang="ru-RU" sz="2000" dirty="0" smtClean="0"/>
              <a:t>Он на стройке – лучший ас</a:t>
            </a:r>
          </a:p>
          <a:p>
            <a:pPr marL="0" indent="0" algn="just">
              <a:buNone/>
            </a:pPr>
            <a:r>
              <a:rPr lang="ru-RU" sz="2000" dirty="0" smtClean="0"/>
              <a:t>И работает для нас</a:t>
            </a:r>
          </a:p>
          <a:p>
            <a:pPr marL="0" indent="0" algn="just">
              <a:buNone/>
            </a:pPr>
            <a:r>
              <a:rPr lang="ru-RU" sz="2000" dirty="0" smtClean="0"/>
              <a:t>Мусор в сторону отвозит</a:t>
            </a:r>
          </a:p>
          <a:p>
            <a:pPr marL="0" indent="0" algn="just">
              <a:buNone/>
            </a:pPr>
            <a:r>
              <a:rPr lang="ru-RU" sz="2000" dirty="0" smtClean="0"/>
              <a:t>Работяга наш - …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433591"/>
            <a:ext cx="399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 </a:t>
            </a:r>
            <a:r>
              <a:rPr lang="ru-RU" sz="1400" i="1" dirty="0" err="1" smtClean="0">
                <a:solidFill>
                  <a:srgbClr val="FAA100"/>
                </a:solidFill>
                <a:sym typeface="Wingdings"/>
              </a:rPr>
              <a:t>БУКВАрята</a:t>
            </a:r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 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ЕАО</a:t>
            </a:r>
            <a:endParaRPr lang="ru-RU" sz="1400" i="1" dirty="0">
              <a:solidFill>
                <a:srgbClr val="FAA1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10320" y="19702808"/>
            <a:ext cx="29489400" cy="393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02" t="5435" r="9803" b="13383"/>
          <a:stretch/>
        </p:blipFill>
        <p:spPr bwMode="auto">
          <a:xfrm>
            <a:off x="4534755" y="355583"/>
            <a:ext cx="3701133" cy="5730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313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БУКВАРЕНОК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1227"/>
            <a:ext cx="9139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898798" y="692696"/>
            <a:ext cx="3672408" cy="4065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83568" y="908720"/>
            <a:ext cx="3672408" cy="4065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433591"/>
            <a:ext cx="399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 </a:t>
            </a:r>
            <a:r>
              <a:rPr lang="ru-RU" sz="1400" i="1" dirty="0" err="1" smtClean="0">
                <a:solidFill>
                  <a:srgbClr val="FAA100"/>
                </a:solidFill>
                <a:sym typeface="Wingdings"/>
              </a:rPr>
              <a:t>БУКВАрята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 </a:t>
            </a:r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 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ЕАО</a:t>
            </a:r>
            <a:endParaRPr lang="ru-RU" sz="1400" i="1" dirty="0">
              <a:solidFill>
                <a:srgbClr val="FAA1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034" y="4869160"/>
            <a:ext cx="8064896" cy="1276573"/>
          </a:xfrm>
          <a:ln w="38100">
            <a:noFill/>
          </a:ln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2400" dirty="0" smtClean="0"/>
              <a:t>Почему на стройплощадке</a:t>
            </a:r>
          </a:p>
          <a:p>
            <a:pPr marL="0" indent="0" algn="just">
              <a:buNone/>
            </a:pPr>
            <a:r>
              <a:rPr lang="ru-RU" sz="2400" dirty="0" smtClean="0"/>
              <a:t>Всё </a:t>
            </a:r>
            <a:r>
              <a:rPr lang="ru-RU" sz="2400" dirty="0" smtClean="0"/>
              <a:t>теперь у нас в порядке?</a:t>
            </a:r>
          </a:p>
          <a:p>
            <a:pPr marL="0" indent="0" algn="just">
              <a:buNone/>
            </a:pPr>
            <a:r>
              <a:rPr lang="ru-RU" sz="2400" dirty="0" smtClean="0"/>
              <a:t>Здесь бульдозер громыхал,</a:t>
            </a:r>
          </a:p>
          <a:p>
            <a:pPr marL="0" indent="0" algn="just">
              <a:buNone/>
            </a:pPr>
            <a:r>
              <a:rPr lang="ru-RU" sz="2400" dirty="0" smtClean="0"/>
              <a:t>В кучу землю собирал.</a:t>
            </a:r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5220072" y="115193"/>
            <a:ext cx="3267930" cy="582712"/>
          </a:xfrm>
          <a:prstGeom prst="rect">
            <a:avLst/>
          </a:prstGeom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ru-RU" sz="2800" b="1" cap="all" dirty="0" smtClean="0"/>
              <a:t>БУЛЬДОЗЕР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2050" name="Picture 2" descr="ÐÐ°ÑÑÐ¸Ð½ÐºÐ¸ Ð¿Ð¾ Ð·Ð°Ð¿ÑÐ¾ÑÑ ÑÐ¾ÑÐ¾ Ð±ÑÐ»ÑÐ´Ð¾Ð·ÐµÑ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29" y="529643"/>
            <a:ext cx="3419675" cy="222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5" b="99596" l="409" r="86882">
                        <a14:foregroundMark x1="14798" y1="44633" x2="6854" y2="82809"/>
                        <a14:foregroundMark x1="12619" y1="73688" x2="18747" y2="76271"/>
                        <a14:foregroundMark x1="19065" y1="75383" x2="26237" y2="63923"/>
                        <a14:foregroundMark x1="18021" y1="74253" x2="23831" y2="64972"/>
                        <a14:foregroundMark x1="12301" y1="73123" x2="14480" y2="64649"/>
                        <a14:foregroundMark x1="74671" y1="26473" x2="78030" y2="29056"/>
                        <a14:foregroundMark x1="74489" y1="25020" x2="75397" y2="24778"/>
                        <a14:backgroundMark x1="16886" y1="66667" x2="16478" y2="72074"/>
                        <a14:backgroundMark x1="14571" y1="71267" x2="14707" y2="67070"/>
                        <a14:backgroundMark x1="5810" y1="23002" x2="51975" y2="5004"/>
                        <a14:backgroundMark x1="60191" y1="2986" x2="61144" y2="888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000" r="13229"/>
          <a:stretch/>
        </p:blipFill>
        <p:spPr>
          <a:xfrm>
            <a:off x="3491880" y="1373635"/>
            <a:ext cx="5106313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БУКВАРЕНОК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2" y="0"/>
            <a:ext cx="91592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3" b="97014" l="2724" r="89469">
                        <a14:foregroundMark x1="27009" y1="27926" x2="17204" y2="25424"/>
                        <a14:foregroundMark x1="15706" y1="31881" x2="25329" y2="56255"/>
                        <a14:foregroundMark x1="5266" y1="49395" x2="16341" y2="28652"/>
                        <a14:backgroundMark x1="79029" y1="41889" x2="82025" y2="36562"/>
                        <a14:backgroundMark x1="4857" y1="53027" x2="11257" y2="42292"/>
                        <a14:backgroundMark x1="37267" y1="22518" x2="52792" y2="18967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7" r="9164"/>
          <a:stretch/>
        </p:blipFill>
        <p:spPr>
          <a:xfrm>
            <a:off x="408534" y="572690"/>
            <a:ext cx="3919736" cy="2656683"/>
          </a:xfrm>
          <a:prstGeom prst="rect">
            <a:avLst/>
          </a:prstGeom>
          <a:ln w="19050">
            <a:solidFill>
              <a:srgbClr val="FAA100"/>
            </a:solidFill>
          </a:ln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898798" y="692696"/>
            <a:ext cx="3672408" cy="5408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83568" y="908720"/>
            <a:ext cx="3672408" cy="5408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433591"/>
            <a:ext cx="399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 </a:t>
            </a:r>
            <a:r>
              <a:rPr lang="ru-RU" sz="1400" i="1" dirty="0" err="1" smtClean="0">
                <a:solidFill>
                  <a:srgbClr val="FAA100"/>
                </a:solidFill>
                <a:sym typeface="Wingdings"/>
              </a:rPr>
              <a:t>БУКВАрята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 </a:t>
            </a:r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 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ЕАО</a:t>
            </a:r>
            <a:endParaRPr lang="ru-RU" sz="1400" i="1" dirty="0">
              <a:solidFill>
                <a:srgbClr val="FAA1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3845" r="816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59" r="21542"/>
          <a:stretch/>
        </p:blipFill>
        <p:spPr>
          <a:xfrm>
            <a:off x="4499992" y="577571"/>
            <a:ext cx="3934122" cy="2651802"/>
          </a:xfrm>
          <a:prstGeom prst="rect">
            <a:avLst/>
          </a:prstGeom>
          <a:ln w="19050">
            <a:solidFill>
              <a:srgbClr val="FAA1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90675" y="572690"/>
            <a:ext cx="347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</a:t>
            </a:r>
            <a:endParaRPr lang="ru-RU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4499992" y="577571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2</a:t>
            </a:r>
            <a:endParaRPr lang="ru-RU" sz="20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9" b="100000" l="14662" r="848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59" r="14375"/>
          <a:stretch/>
        </p:blipFill>
        <p:spPr>
          <a:xfrm>
            <a:off x="390675" y="3429000"/>
            <a:ext cx="3937595" cy="2799840"/>
          </a:xfrm>
          <a:prstGeom prst="rect">
            <a:avLst/>
          </a:prstGeom>
          <a:ln w="19050">
            <a:solidFill>
              <a:srgbClr val="FAA100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405683" y="3428102"/>
            <a:ext cx="292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3</a:t>
            </a:r>
            <a:endParaRPr lang="ru-RU" sz="20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9992" l="1498" r="96278">
                        <a14:foregroundMark x1="22126" y1="57207" x2="42899" y2="50669"/>
                        <a14:foregroundMark x1="42222" y1="28529" x2="44734" y2="28529"/>
                        <a14:foregroundMark x1="42029" y1="54086" x2="48502" y2="51412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38" r="2500"/>
          <a:stretch/>
        </p:blipFill>
        <p:spPr>
          <a:xfrm>
            <a:off x="4499992" y="3429000"/>
            <a:ext cx="3934122" cy="2799840"/>
          </a:xfrm>
          <a:prstGeom prst="rect">
            <a:avLst/>
          </a:prstGeom>
          <a:ln w="19050">
            <a:solidFill>
              <a:srgbClr val="FAA100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4499992" y="342810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4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3974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БУКВАРЕНОК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30" y="0"/>
            <a:ext cx="91592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898798" y="692696"/>
            <a:ext cx="3672408" cy="5408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83568" y="908720"/>
            <a:ext cx="3672408" cy="5408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Объект 1"/>
          <p:cNvSpPr txBox="1">
            <a:spLocks/>
          </p:cNvSpPr>
          <p:nvPr/>
        </p:nvSpPr>
        <p:spPr>
          <a:xfrm>
            <a:off x="4468738" y="3429000"/>
            <a:ext cx="3856384" cy="2799840"/>
          </a:xfrm>
          <a:prstGeom prst="rect">
            <a:avLst/>
          </a:prstGeom>
          <a:ln w="19050">
            <a:solidFill>
              <a:srgbClr val="FAA100"/>
            </a:solidFill>
          </a:ln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itchFamily="34" charset="0"/>
              <a:buNone/>
              <a:defRPr sz="2000"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433591"/>
            <a:ext cx="399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 </a:t>
            </a:r>
            <a:r>
              <a:rPr lang="ru-RU" sz="1400" i="1" dirty="0" err="1" smtClean="0">
                <a:solidFill>
                  <a:srgbClr val="FAA100"/>
                </a:solidFill>
                <a:sym typeface="Wingdings"/>
              </a:rPr>
              <a:t>БУКВАрята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 </a:t>
            </a:r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 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ЕАО</a:t>
            </a:r>
            <a:endParaRPr lang="ru-RU" sz="1400" i="1" dirty="0">
              <a:solidFill>
                <a:srgbClr val="FAA1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79647">
                        <a14:foregroundMark x1="43734" y1="16841" x2="77292" y2="25484"/>
                        <a14:foregroundMark x1="68040" y1="58867" x2="77712" y2="59911"/>
                        <a14:foregroundMark x1="8831" y1="20268" x2="12952" y2="9687"/>
                        <a14:backgroundMark x1="69218" y1="52757" x2="72161" y2="52459"/>
                        <a14:backgroundMark x1="67872" y1="52757" x2="72330" y2="53800"/>
                        <a14:backgroundMark x1="3280" y1="50075" x2="757" y2="64680"/>
                        <a14:backgroundMark x1="1766" y1="87928" x2="23886" y2="98808"/>
                        <a14:backgroundMark x1="26072" y1="97914" x2="30866" y2="98808"/>
                        <a14:backgroundMark x1="6981" y1="32936" x2="10261" y2="34575"/>
                        <a14:backgroundMark x1="3448" y1="28167" x2="4458" y2="250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000"/>
          <a:stretch/>
        </p:blipFill>
        <p:spPr>
          <a:xfrm>
            <a:off x="390600" y="501112"/>
            <a:ext cx="3951514" cy="2787774"/>
          </a:xfrm>
          <a:prstGeom prst="rect">
            <a:avLst/>
          </a:prstGeom>
          <a:ln w="19050">
            <a:solidFill>
              <a:srgbClr val="FAA1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90600" y="508030"/>
            <a:ext cx="43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5</a:t>
            </a:r>
            <a:endParaRPr lang="ru-RU" sz="2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79" t="-666" r="11657" b="10614"/>
          <a:stretch/>
        </p:blipFill>
        <p:spPr>
          <a:xfrm>
            <a:off x="399296" y="3450833"/>
            <a:ext cx="3934122" cy="2792468"/>
          </a:xfrm>
          <a:prstGeom prst="rect">
            <a:avLst/>
          </a:prstGeom>
          <a:ln w="19050">
            <a:solidFill>
              <a:srgbClr val="FAA100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76" r="18750"/>
          <a:stretch/>
        </p:blipFill>
        <p:spPr>
          <a:xfrm>
            <a:off x="4468738" y="517367"/>
            <a:ext cx="3856384" cy="2771519"/>
          </a:xfrm>
          <a:prstGeom prst="rect">
            <a:avLst/>
          </a:prstGeom>
          <a:ln w="19050">
            <a:solidFill>
              <a:srgbClr val="FAA100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4484365" y="508610"/>
            <a:ext cx="5196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6</a:t>
            </a:r>
            <a:endParaRPr lang="ru-RU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390600" y="3450833"/>
            <a:ext cx="4995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7</a:t>
            </a:r>
            <a:endParaRPr lang="ru-RU" sz="20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547" l="1816" r="93010">
                        <a14:foregroundMark x1="42714" y1="74415" x2="74989" y2="70541"/>
                        <a14:foregroundMark x1="55197" y1="66828" x2="76123" y2="64245"/>
                        <a14:backgroundMark x1="71357" y1="25182" x2="72719" y2="25020"/>
                        <a14:backgroundMark x1="56968" y1="11703" x2="69269" y2="21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4" y="3429000"/>
            <a:ext cx="4821092" cy="271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8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БУКВАРЕНОК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92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898798" y="692696"/>
            <a:ext cx="3672408" cy="5408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83568" y="908720"/>
            <a:ext cx="3672408" cy="5408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79190" y="496417"/>
            <a:ext cx="3965376" cy="2799840"/>
          </a:xfrm>
          <a:ln w="12700">
            <a:solidFill>
              <a:srgbClr val="FAA1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9</a:t>
            </a:r>
            <a:endParaRPr lang="ru-RU" sz="2000" dirty="0"/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4468738" y="501112"/>
            <a:ext cx="3965376" cy="2799840"/>
          </a:xfrm>
          <a:prstGeom prst="rect">
            <a:avLst/>
          </a:prstGeom>
          <a:ln w="12700">
            <a:solidFill>
              <a:srgbClr val="FAA1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/>
              <a:t>10</a:t>
            </a:r>
            <a:endParaRPr lang="ru-RU" sz="2000" dirty="0"/>
          </a:p>
        </p:txBody>
      </p:sp>
      <p:sp>
        <p:nvSpPr>
          <p:cNvPr id="12" name="Объект 1"/>
          <p:cNvSpPr txBox="1">
            <a:spLocks/>
          </p:cNvSpPr>
          <p:nvPr/>
        </p:nvSpPr>
        <p:spPr>
          <a:xfrm>
            <a:off x="390600" y="3429000"/>
            <a:ext cx="3965376" cy="2799840"/>
          </a:xfrm>
          <a:prstGeom prst="rect">
            <a:avLst/>
          </a:prstGeom>
          <a:ln w="12700">
            <a:solidFill>
              <a:srgbClr val="FAA1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2000"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3" name="Объект 1"/>
          <p:cNvSpPr txBox="1">
            <a:spLocks/>
          </p:cNvSpPr>
          <p:nvPr/>
        </p:nvSpPr>
        <p:spPr>
          <a:xfrm>
            <a:off x="4468738" y="3429000"/>
            <a:ext cx="3965376" cy="2799840"/>
          </a:xfrm>
          <a:prstGeom prst="rect">
            <a:avLst/>
          </a:prstGeom>
          <a:ln w="12700">
            <a:solidFill>
              <a:srgbClr val="FAA100"/>
            </a:solidFill>
          </a:ln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itchFamily="34" charset="0"/>
              <a:buNone/>
              <a:defRPr sz="2000"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433591"/>
            <a:ext cx="399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 </a:t>
            </a:r>
            <a:r>
              <a:rPr lang="ru-RU" sz="1400" i="1" dirty="0" err="1" smtClean="0">
                <a:solidFill>
                  <a:srgbClr val="FAA100"/>
                </a:solidFill>
                <a:sym typeface="Wingdings"/>
              </a:rPr>
              <a:t>БУКВАрята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 </a:t>
            </a:r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 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ЕАО</a:t>
            </a:r>
            <a:endParaRPr lang="ru-RU" sz="1400" i="1" dirty="0">
              <a:solidFill>
                <a:srgbClr val="FAA1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5120" y1="55771" x2="57830" y2="59806"/>
                        <a14:foregroundMark x1="8125" y1="83132" x2="44258" y2="84100"/>
                        <a14:foregroundMark x1="1271" y1="32042" x2="16977" y2="23164"/>
                        <a14:backgroundMark x1="50295" y1="72801" x2="96550" y2="91445"/>
                        <a14:backgroundMark x1="47935" y1="47942" x2="77077" y2="49798"/>
                        <a14:backgroundMark x1="46437" y1="30024" x2="56241" y2="33898"/>
                        <a14:backgroundMark x1="47299" y1="51332" x2="51793" y2="52381"/>
                        <a14:backgroundMark x1="41670" y1="62228" x2="48343" y2="65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81" y="469202"/>
            <a:ext cx="3868814" cy="27998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78" b="100000" l="3087" r="97503">
                        <a14:backgroundMark x1="39809" y1="35028" x2="88334" y2="32446"/>
                        <a14:backgroundMark x1="44803" y1="60210" x2="92283" y2="69411"/>
                        <a14:backgroundMark x1="41670" y1="44229" x2="42079" y2="72074"/>
                        <a14:backgroundMark x1="33863" y1="73123" x2="41580" y2="72236"/>
                        <a14:backgroundMark x1="32093" y1="72962" x2="34771" y2="72801"/>
                        <a14:backgroundMark x1="66137" y1="25908" x2="83114" y2="21630"/>
                        <a14:backgroundMark x1="68452" y1="99274" x2="83749" y2="979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53561" y="722756"/>
            <a:ext cx="3495965" cy="25717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9864">
                        <a14:foregroundMark x1="3041" y1="18160" x2="409" y2="20339"/>
                        <a14:foregroundMark x1="4494" y1="13882" x2="3041" y2="14447"/>
                        <a14:foregroundMark x1="7490" y1="10896" x2="35542" y2="12752"/>
                        <a14:foregroundMark x1="83659" y1="53188" x2="89287" y2="49798"/>
                        <a14:foregroundMark x1="83023" y1="51332" x2="87517" y2="49072"/>
                        <a14:backgroundMark x1="74898" y1="43664" x2="86655" y2="48184"/>
                        <a14:backgroundMark x1="817" y1="5569" x2="6355" y2="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18" y="3871397"/>
            <a:ext cx="3965376" cy="259978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8852" r="100000">
                        <a14:foregroundMark x1="15524" y1="20016" x2="14163" y2="26473"/>
                        <a14:foregroundMark x1="73627" y1="58111" x2="84793" y2="65940"/>
                        <a14:foregroundMark x1="85429" y1="65214" x2="91966" y2="60775"/>
                        <a14:foregroundMark x1="9487" y1="29056" x2="14163" y2="24052"/>
                        <a14:foregroundMark x1="12074" y1="22437" x2="14480" y2="22599"/>
                        <a14:backgroundMark x1="27508" y1="9443" x2="99047" y2="12429"/>
                        <a14:backgroundMark x1="90740" y1="20339" x2="99909" y2="44471"/>
                        <a14:backgroundMark x1="70313" y1="24052" x2="81162" y2="29621"/>
                        <a14:backgroundMark x1="72901" y1="42615" x2="83659" y2="46651"/>
                        <a14:backgroundMark x1="76986" y1="54641" x2="86972" y2="59080"/>
                        <a14:backgroundMark x1="70813" y1="65214" x2="95506" y2="90557"/>
                        <a14:backgroundMark x1="74989" y1="51332" x2="77621" y2="52623"/>
                        <a14:backgroundMark x1="88561" y1="60210" x2="89469" y2="59645"/>
                        <a14:backgroundMark x1="7308" y1="36320" x2="13345" y2="334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737" y="3612768"/>
            <a:ext cx="4154569" cy="233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9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БУКВАРЕНОК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92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898798" y="692696"/>
            <a:ext cx="3672408" cy="5408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83568" y="908720"/>
            <a:ext cx="3672408" cy="5408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79190" y="496417"/>
            <a:ext cx="3965376" cy="2799840"/>
          </a:xfrm>
          <a:ln w="12700">
            <a:solidFill>
              <a:srgbClr val="FAA1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13</a:t>
            </a:r>
            <a:endParaRPr lang="ru-RU" sz="2000" dirty="0"/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4468738" y="501112"/>
            <a:ext cx="3965376" cy="5727728"/>
          </a:xfrm>
          <a:prstGeom prst="rect">
            <a:avLst/>
          </a:prstGeom>
          <a:ln w="12700">
            <a:solidFill>
              <a:srgbClr val="FAA1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/>
              <a:t>15</a:t>
            </a:r>
            <a:endParaRPr lang="ru-RU" sz="2000" dirty="0"/>
          </a:p>
        </p:txBody>
      </p:sp>
      <p:sp>
        <p:nvSpPr>
          <p:cNvPr id="12" name="Объект 1"/>
          <p:cNvSpPr txBox="1">
            <a:spLocks/>
          </p:cNvSpPr>
          <p:nvPr/>
        </p:nvSpPr>
        <p:spPr>
          <a:xfrm>
            <a:off x="390600" y="3429000"/>
            <a:ext cx="3965376" cy="2799840"/>
          </a:xfrm>
          <a:prstGeom prst="rect">
            <a:avLst/>
          </a:prstGeom>
          <a:ln w="12700">
            <a:solidFill>
              <a:srgbClr val="FAA1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2000"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433591"/>
            <a:ext cx="399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 </a:t>
            </a:r>
            <a:r>
              <a:rPr lang="ru-RU" sz="1400" i="1" dirty="0" err="1" smtClean="0">
                <a:solidFill>
                  <a:srgbClr val="FAA100"/>
                </a:solidFill>
                <a:sym typeface="Wingdings"/>
              </a:rPr>
              <a:t>БУКВАрята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 </a:t>
            </a:r>
            <a:r>
              <a:rPr lang="en-US" sz="1400" i="1" dirty="0" smtClean="0">
                <a:solidFill>
                  <a:srgbClr val="FAA100"/>
                </a:solidFill>
                <a:sym typeface="Wingdings"/>
              </a:rPr>
              <a:t># </a:t>
            </a:r>
            <a:r>
              <a:rPr lang="ru-RU" sz="1400" i="1" dirty="0" smtClean="0">
                <a:solidFill>
                  <a:srgbClr val="FAA100"/>
                </a:solidFill>
                <a:sym typeface="Wingdings"/>
              </a:rPr>
              <a:t>ЕАО</a:t>
            </a:r>
            <a:endParaRPr lang="ru-RU" sz="1400" i="1" dirty="0">
              <a:solidFill>
                <a:srgbClr val="FAA10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73" l="646" r="97524">
                        <a14:foregroundMark x1="32508" y1="6360" x2="65124" y2="9994"/>
                        <a14:foregroundMark x1="29817" y1="60267" x2="59203" y2="62629"/>
                        <a14:backgroundMark x1="24650" y1="2604" x2="4413" y2="26348"/>
                        <a14:backgroundMark x1="36060" y1="63174" x2="63402" y2="64567"/>
                        <a14:backgroundMark x1="4952" y1="45972" x2="1184" y2="63477"/>
                        <a14:backgroundMark x1="28418" y1="62326" x2="27126" y2="69958"/>
                        <a14:backgroundMark x1="31862" y1="61781" x2="62648" y2="63295"/>
                        <a14:backgroundMark x1="13994" y1="63053" x2="17976" y2="630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37723"/>
            <a:ext cx="3252687" cy="578255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" b="100000" l="91" r="99682">
                        <a14:foregroundMark x1="25011" y1="37934" x2="26872" y2="16707"/>
                        <a14:foregroundMark x1="35542" y1="6295" x2="48661" y2="7425"/>
                        <a14:foregroundMark x1="73536" y1="56094" x2="95098" y2="54802"/>
                        <a14:foregroundMark x1="62823" y1="96852" x2="97821" y2="90153"/>
                        <a14:foregroundMark x1="47935" y1="10169" x2="59283" y2="31073"/>
                        <a14:foregroundMark x1="24875" y1="34060" x2="25647" y2="20178"/>
                        <a14:foregroundMark x1="19473" y1="59645" x2="23332" y2="58676"/>
                        <a14:foregroundMark x1="18520" y1="58515" x2="23967" y2="56659"/>
                        <a14:backgroundMark x1="5538" y1="47619" x2="26237" y2="3309"/>
                        <a14:backgroundMark x1="61462" y1="7425" x2="86473" y2="41485"/>
                        <a14:backgroundMark x1="52202" y1="2986" x2="62687" y2="25585"/>
                        <a14:backgroundMark x1="33454" y1="2421" x2="41126" y2="726"/>
                        <a14:backgroundMark x1="45120" y1="888" x2="51021" y2="5165"/>
                        <a14:backgroundMark x1="41262" y1="2986" x2="47299" y2="2986"/>
                        <a14:backgroundMark x1="29687" y1="8717" x2="33863" y2="5408"/>
                        <a14:backgroundMark x1="36133" y1="5004" x2="41353" y2="5569"/>
                        <a14:backgroundMark x1="47072" y1="6699" x2="54562" y2="18160"/>
                        <a14:backgroundMark x1="60508" y1="37611" x2="52065" y2="14851"/>
                        <a14:backgroundMark x1="56968" y1="23890" x2="59283" y2="31638"/>
                        <a14:backgroundMark x1="56332" y1="25585" x2="59782" y2="32203"/>
                        <a14:backgroundMark x1="6037" y1="62631" x2="21335" y2="42373"/>
                        <a14:backgroundMark x1="953" y1="73366" x2="4494" y2="63358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00" y="1097921"/>
            <a:ext cx="3847773" cy="216437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31" y="3763530"/>
            <a:ext cx="3842837" cy="240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8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100</Words>
  <Application>Microsoft Office PowerPoint</Application>
  <PresentationFormat>Экран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Лаборант</cp:lastModifiedBy>
  <cp:revision>37</cp:revision>
  <dcterms:created xsi:type="dcterms:W3CDTF">2018-04-11T04:06:05Z</dcterms:created>
  <dcterms:modified xsi:type="dcterms:W3CDTF">2018-05-10T09:54:25Z</dcterms:modified>
</cp:coreProperties>
</file>