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8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34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4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42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59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56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05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3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0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1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70CCE-61B3-4FAE-B54D-44A2FB0F4AAE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96485-8FF5-495C-8280-3A9F925D0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11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YandexDisk-simana1980\Скриншоты\2015-09-01 19-32-08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54" y="1"/>
            <a:ext cx="9346766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63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YandexDisk-simana1980\Скриншоты\2015-09-01 19-33-41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61" y="-27384"/>
            <a:ext cx="9202373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67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YandexDisk-simana1980\Скриншоты\2015-09-01 19-34-17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946" y="-27384"/>
            <a:ext cx="9304466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80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YandexDisk-simana1980\Скриншоты\2015-09-01 19-34-59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5384"/>
            <a:ext cx="9275565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203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YandexDisk-simana1980\Скриншоты\2015-09-01 19-35-20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593" y="45384"/>
            <a:ext cx="9239105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77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YandexDisk-simana1980\Скриншоты\2015-09-01 19-35-43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98" y="45384"/>
            <a:ext cx="924721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20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YandexDisk-simana1980\Скриншоты\2015-09-01 19-37-44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7384"/>
            <a:ext cx="9273954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81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YandexDisk-simana1980\Скриншоты\2015-09-01 19-38-14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23217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06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YandexDisk-simana1980\Скриншоты\2015-09-01 19-38-34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1" y="45384"/>
            <a:ext cx="9204893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527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78" y="0"/>
            <a:ext cx="815604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56376" y="-2043608"/>
            <a:ext cx="3560266" cy="2304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098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6" y="0"/>
            <a:ext cx="8704707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9646" y="1124744"/>
            <a:ext cx="3560266" cy="2304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764704"/>
            <a:ext cx="3560266" cy="2304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558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353"/>
            <a:ext cx="9144000" cy="48172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16416" y="-531440"/>
            <a:ext cx="3560266" cy="2304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58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06" y="0"/>
            <a:ext cx="8141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85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1694"/>
            <a:ext cx="9144000" cy="36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3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9550"/>
            <a:ext cx="70104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1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309562"/>
            <a:ext cx="8801100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28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3"/>
            <a:ext cx="9144000" cy="552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746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YandexDisk-simana1980\Скриншоты\2015-09-01 19-39-15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" y="31356"/>
            <a:ext cx="9217228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370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96"/>
            <a:ext cx="9144000" cy="680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24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95"/>
            <a:ext cx="9144000" cy="670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42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39"/>
            <a:ext cx="9144000" cy="675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19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95"/>
            <a:ext cx="9144000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85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71"/>
            <a:ext cx="9144000" cy="680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77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99"/>
            <a:ext cx="9144000" cy="680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85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51"/>
            <a:ext cx="9144000" cy="679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842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0</Words>
  <Application>Microsoft Office PowerPoint</Application>
  <PresentationFormat>Экран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Лаборант</cp:lastModifiedBy>
  <cp:revision>4</cp:revision>
  <dcterms:created xsi:type="dcterms:W3CDTF">2015-09-01T08:56:58Z</dcterms:created>
  <dcterms:modified xsi:type="dcterms:W3CDTF">2019-02-06T02:47:58Z</dcterms:modified>
</cp:coreProperties>
</file>