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7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48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93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81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2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0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4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3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6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49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28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7EFD0-C11D-4F26-9924-322A3DEDDCEA}" type="datetimeFigureOut">
              <a:rPr lang="ru-RU" smtClean="0"/>
              <a:t>20.12.2019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97900-303D-4610-ADFC-6B07B2A17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70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Колеса и оси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30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5" y="835024"/>
            <a:ext cx="5954737" cy="5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4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616837" cy="246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30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09" y="-331450"/>
            <a:ext cx="6191263" cy="757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45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633400"/>
            <a:ext cx="6264696" cy="776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0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531440"/>
            <a:ext cx="6191558" cy="778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92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459432"/>
            <a:ext cx="8928991" cy="726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715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41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1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34809" cy="48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396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5" y="1977467"/>
            <a:ext cx="7571429" cy="377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173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38" y="836712"/>
            <a:ext cx="886865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45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5" y="1977467"/>
            <a:ext cx="7571429" cy="377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779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640"/>
            <a:ext cx="3056933" cy="621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478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6872"/>
            <a:ext cx="5976664" cy="32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93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6672"/>
            <a:ext cx="2740039" cy="612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773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64" y="1450657"/>
            <a:ext cx="7269736" cy="399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201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60432" cy="581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30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25" y="980728"/>
            <a:ext cx="7984789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541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599699"/>
            <a:ext cx="7632848" cy="606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037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912768" cy="627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734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</Words>
  <Application>Microsoft Office PowerPoint</Application>
  <PresentationFormat>Экран (4:3)</PresentationFormat>
  <Paragraphs>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Колеса и оси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Лаборант</dc:creator>
  <cp:lastModifiedBy>Лаборант</cp:lastModifiedBy>
  <cp:revision>3</cp:revision>
  <dcterms:created xsi:type="dcterms:W3CDTF">2019-12-19T23:21:10Z</dcterms:created>
  <dcterms:modified xsi:type="dcterms:W3CDTF">2019-12-19T23:33:29Z</dcterms:modified>
</cp:coreProperties>
</file>